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f8eef16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f8eef16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8eef16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8eef16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f8eef16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f8eef16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f8eef1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f8eef1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f8eef16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f8eef16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f8eef16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f8eef16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f8eef16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f8eef16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f8eef16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f8eef16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f8eef16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f8eef16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App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Dominick Jones, Alexander Tolochkov, Joseph O’Such, Jaden Brown, Jack Golden, Jace Derderian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Parsing MIDI files + displaying on instruments is difficult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Solution: Use pre-existing libraries (midi-player-js)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Handling lots of users on the site at one time and storing all that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Solution: Keep scalability in mind when designing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Legal issues regarding using copyrighted material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Solution: work with record labels and artists to create a </a:t>
            </a:r>
            <a:r>
              <a:rPr lang="en"/>
              <a:t>mutually</a:t>
            </a:r>
            <a:r>
              <a:rPr lang="en"/>
              <a:t> beneficial agreement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w</a:t>
            </a:r>
            <a:r>
              <a:rPr lang="en"/>
              <a:t>eb app for music students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Main Features: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 along with music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instruments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Lyrics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Track your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Organize and </a:t>
            </a:r>
            <a:r>
              <a:rPr lang="en"/>
              <a:t>share</a:t>
            </a:r>
            <a:r>
              <a:rPr lang="en"/>
              <a:t> songs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051" y="1369525"/>
            <a:ext cx="4219449" cy="29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group member will be responsible for their own feature ideas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group member will complete the work designated to them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#1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In-app tuner.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Collaboration feature that allows you to connect with friends and play songs requiring more instruments.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Users can save and post covers of songs played in the app to be discovered by other users and creators.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Allow for connection to other apps such as spotify to automatically upload songs.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Passwords are hashed for website security.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738" y="445025"/>
            <a:ext cx="1214175" cy="22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675" y="1341925"/>
            <a:ext cx="3112949" cy="17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9025" y="3370800"/>
            <a:ext cx="2468175" cy="7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#2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for songs</a:t>
            </a:r>
            <a:endParaRPr b="1"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Efficient DBMS for fast retrieval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Play songs</a:t>
            </a:r>
            <a:endParaRPr b="1"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Support playback of common audio formats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Display songs on instruments </a:t>
            </a:r>
            <a:r>
              <a:rPr b="1" lang="en" sz="1200"/>
              <a:t>(midi only)</a:t>
            </a:r>
            <a:endParaRPr b="1" sz="1200"/>
          </a:p>
          <a:p>
            <a:pPr indent="-2990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Code should be maintainable &amp; portable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Create a chart of your favorite songs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(Nonfunctional) minimalist design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775" y="219275"/>
            <a:ext cx="4318051" cy="24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836" y="2714600"/>
            <a:ext cx="2585938" cy="24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#3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Profiles: Keep track of progress, saved songs, and </a:t>
            </a:r>
            <a:r>
              <a:rPr lang="en"/>
              <a:t>remember</a:t>
            </a:r>
            <a:r>
              <a:rPr lang="en"/>
              <a:t> preferences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Leaderboard: Compete with friends by completing songs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Feedback: Get </a:t>
            </a:r>
            <a:r>
              <a:rPr lang="en"/>
              <a:t>real time</a:t>
            </a:r>
            <a:r>
              <a:rPr lang="en"/>
              <a:t> feedback on your playing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Song Suggestion: Suggest songs you might like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NFRQ - Easy to understand for beginner musicians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100" y="2992750"/>
            <a:ext cx="3018900" cy="21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#4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of supported instruments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Bug report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songs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Portability: </a:t>
            </a:r>
            <a:r>
              <a:rPr lang="en"/>
              <a:t>compatible</a:t>
            </a:r>
            <a:r>
              <a:rPr lang="en"/>
              <a:t> with all </a:t>
            </a:r>
            <a:r>
              <a:rPr lang="en"/>
              <a:t>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Chrome, edge, firefox, safari, etc…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14610" r="14843" t="0"/>
          <a:stretch/>
        </p:blipFill>
        <p:spPr>
          <a:xfrm>
            <a:off x="4602425" y="0"/>
            <a:ext cx="4517151" cy="25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#5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Include a metronome to help users stay in rhythm. Users can also adjust the tempo to practice at their own pace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Provide interactive tutorials for beginners learning to play different instruments and gradually help improve their skills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Settings: Allow users to customize their user experience by adjusting settings like notifications, preference settings, langage, and social media integration.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Genre sort for song search function and saved songs where users can search for their song of choice and save them to create playlists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Non functional requirement: Responsiveness and Bandwidth Efficiency</a:t>
            </a:r>
            <a:endParaRPr sz="1500"/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100" y="3448313"/>
            <a:ext cx="1691000" cy="16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363" y="3555613"/>
            <a:ext cx="36861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#6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Users can change profile information including name, a picture, and bio.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Song difficulty rating: users can rate different songs on a 1 to 5 scale (like product rating online) based on how difficult the song is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Song enjoyment rating: users can rate different songs on a 1 to 5 scale (like product rating online) based on how much they enjoyed the song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Generate shareable link: generate a sharable link to your song recording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(Non-functional) - Must be a website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350" y="3438525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825" y="1971250"/>
            <a:ext cx="1899750" cy="18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800" y="4139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